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9" r:id="rId2"/>
  </p:sldIdLst>
  <p:sldSz cx="6858000" cy="9144000" type="screen4x3"/>
  <p:notesSz cx="6858000" cy="9144000"/>
  <p:embeddedFontLst>
    <p:embeddedFont>
      <p:font typeface="나눔스퀘어_ac Bold" panose="020B0600000101010101" pitchFamily="50" charset="-127"/>
      <p:bold r:id="rId4"/>
    </p:embeddedFont>
    <p:embeddedFont>
      <p:font typeface="맑은 고딕" panose="020B0503020000020004" pitchFamily="50" charset="-127"/>
      <p:regular r:id="rId5"/>
      <p:bold r:id="rId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00"/>
    <a:srgbClr val="A71623"/>
    <a:srgbClr val="F9FCD8"/>
    <a:srgbClr val="EEA7A5"/>
    <a:srgbClr val="FFFFFF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24" autoAdjust="0"/>
    <p:restoredTop sz="94660"/>
  </p:normalViewPr>
  <p:slideViewPr>
    <p:cSldViewPr>
      <p:cViewPr varScale="1">
        <p:scale>
          <a:sx n="61" d="100"/>
          <a:sy n="61" d="100"/>
        </p:scale>
        <p:origin x="2755" y="5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E79099-D88B-4854-B6D8-06B11BAAFFA1}" type="datetimeFigureOut">
              <a:rPr lang="ko-KR" altLang="en-US" smtClean="0"/>
              <a:t>2022-11-18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B84AE-DF50-4ADB-B56F-15F1F8854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498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9B84AE-DF50-4ADB-B56F-15F1F885401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768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02E99-9CF4-4152-AC92-0249AFE6BAB0}" type="datetimeFigureOut">
              <a:rPr lang="ko-KR" altLang="en-US" smtClean="0"/>
              <a:pPr/>
              <a:t>2022-11-18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87A9B-4170-47CB-9B24-B809C059B3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5.png"/><Relationship Id="rId3" Type="http://schemas.openxmlformats.org/officeDocument/2006/relationships/image" Target="../media/image1.jpeg"/><Relationship Id="rId21" Type="http://schemas.openxmlformats.org/officeDocument/2006/relationships/image" Target="../media/image18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microsoft.com/office/2007/relationships/hdphoto" Target="../media/hdphoto1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hyperlink" Target="https://www.urbanbrush.net/downloads/%EA%B2%BD%EC%B0%B0%ED%86%B5%EC%A0%9C%EC%84%A0-%ED%8F%B4%EB%A6%AC%EC%8A%A4%EB%9D%BC%EC%9D%B8-%EC%9D%BC%EB%9F%AC%EC%8A%A4%ED%8A%B8-ai-police-line-illustration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67" y="0"/>
            <a:ext cx="6465666" cy="9144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680" y="159336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SUN MOUSE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6158305-AA67-BD77-494A-CC9AA43C6BE5}"/>
              </a:ext>
            </a:extLst>
          </p:cNvPr>
          <p:cNvSpPr txBox="1"/>
          <p:nvPr/>
        </p:nvSpPr>
        <p:spPr>
          <a:xfrm>
            <a:off x="620293" y="2812630"/>
            <a:ext cx="2764133" cy="1677382"/>
          </a:xfrm>
          <a:prstGeom prst="rect">
            <a:avLst/>
          </a:prstGeom>
          <a:noFill/>
          <a:ln w="38100">
            <a:solidFill>
              <a:srgbClr val="EEA7A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🧀 </a:t>
            </a:r>
            <a:r>
              <a:rPr lang="ko-KR" altLang="en-US" sz="1100" dirty="0">
                <a:solidFill>
                  <a:schemeClr val="accent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 개요</a:t>
            </a:r>
            <a:endParaRPr lang="en-US" altLang="ko-KR" sz="1100" dirty="0">
              <a:solidFill>
                <a:schemeClr val="accent2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11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>
              <a:buAutoNum type="arabicPeriod"/>
            </a:pP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게임  제목 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Shut The Mouse!</a:t>
            </a:r>
          </a:p>
          <a:p>
            <a:pPr marL="228600" indent="-228600">
              <a:buAutoNum type="arabicPeriod"/>
            </a:pP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플랫폼 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PC</a:t>
            </a:r>
          </a:p>
          <a:p>
            <a:pPr marL="228600" indent="-228600">
              <a:buAutoNum type="arabicPeriod"/>
            </a:pP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장르 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탑 다운 슈팅게임</a:t>
            </a:r>
            <a:endParaRPr lang="en-US" altLang="ko-KR" sz="9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>
              <a:buAutoNum type="arabicPeriod"/>
            </a:pP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기획 의도 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</a:t>
            </a:r>
            <a:r>
              <a:rPr lang="ko-KR" altLang="en-US" sz="9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실험쥐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‘</a:t>
            </a:r>
            <a:r>
              <a:rPr lang="ko-KR" altLang="en-US" sz="9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모르모트＇에서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착안하여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9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실험쥐를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모티브로 하는 귀여운 게임을 제작하고자 했습니다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실험 과정 속 ‘</a:t>
            </a:r>
            <a:r>
              <a:rPr lang="ko-KR" altLang="en-US" sz="9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실험군‘과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‘</a:t>
            </a:r>
            <a:r>
              <a:rPr lang="ko-KR" altLang="en-US" sz="9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대조군’에서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아이디어를 얻어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홀로 ‘</a:t>
            </a:r>
            <a:r>
              <a:rPr lang="ko-KR" altLang="en-US" sz="9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대조군’이었던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쥐가 실험 결과 괴물이 되어버린 ‘</a:t>
            </a:r>
            <a:r>
              <a:rPr lang="ko-KR" altLang="en-US" sz="9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실험군’쥐들을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물리치는 게임을 만들었습니다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endParaRPr lang="en-US" altLang="ko-KR" sz="9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857791-847F-4C7C-3637-618C8835BB3A}"/>
              </a:ext>
            </a:extLst>
          </p:cNvPr>
          <p:cNvSpPr txBox="1"/>
          <p:nvPr/>
        </p:nvSpPr>
        <p:spPr>
          <a:xfrm>
            <a:off x="3513457" y="2799762"/>
            <a:ext cx="2764131" cy="954107"/>
          </a:xfrm>
          <a:prstGeom prst="rect">
            <a:avLst/>
          </a:prstGeom>
          <a:noFill/>
          <a:ln w="38100">
            <a:solidFill>
              <a:srgbClr val="EEA7A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🧀 </a:t>
            </a:r>
            <a:r>
              <a:rPr lang="ko-KR" altLang="en-US" sz="1100" dirty="0">
                <a:solidFill>
                  <a:schemeClr val="accent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스토리</a:t>
            </a:r>
          </a:p>
          <a:p>
            <a:endParaRPr lang="en-US" altLang="ko-KR" sz="9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실종된 줄로만 알았던 친구가 괴상한 실험을 통해 괴물이 되어버린 것을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본 쥐도리는 실험실 탈출을 마음먹는다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살아남기 위해서는 유전자 변형 실험을 통해 만들어진 괴물들과 맞서 싸우며 탈출해야만 하는데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48F24A-1E94-4ECD-945D-DF44AD0AC423}"/>
              </a:ext>
            </a:extLst>
          </p:cNvPr>
          <p:cNvSpPr txBox="1"/>
          <p:nvPr/>
        </p:nvSpPr>
        <p:spPr>
          <a:xfrm>
            <a:off x="620688" y="4905838"/>
            <a:ext cx="158417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🧀 주요 기능</a:t>
            </a:r>
            <a:endParaRPr lang="en-US" altLang="ko-KR" sz="11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5DA3F21-88A1-4E98-8ADA-7AAE14F317A7}"/>
              </a:ext>
            </a:extLst>
          </p:cNvPr>
          <p:cNvSpPr/>
          <p:nvPr/>
        </p:nvSpPr>
        <p:spPr>
          <a:xfrm>
            <a:off x="3573016" y="5292080"/>
            <a:ext cx="2491642" cy="13758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913F10C-0F27-4C55-DD25-52FD49AC8E97}"/>
              </a:ext>
            </a:extLst>
          </p:cNvPr>
          <p:cNvGrpSpPr/>
          <p:nvPr/>
        </p:nvGrpSpPr>
        <p:grpSpPr>
          <a:xfrm>
            <a:off x="727816" y="5292080"/>
            <a:ext cx="2629176" cy="1387359"/>
            <a:chOff x="807438" y="5393695"/>
            <a:chExt cx="2629176" cy="1387359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0FCF7496-B4FB-43C8-80F0-608A6165FC2E}"/>
                </a:ext>
              </a:extLst>
            </p:cNvPr>
            <p:cNvSpPr/>
            <p:nvPr/>
          </p:nvSpPr>
          <p:spPr>
            <a:xfrm>
              <a:off x="807438" y="5393695"/>
              <a:ext cx="2491642" cy="13873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B59A9FDA-8156-42C6-A4F5-17FAA14FA5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999" t="39214" r="35951" b="21257"/>
            <a:stretch/>
          </p:blipFill>
          <p:spPr>
            <a:xfrm>
              <a:off x="986250" y="5783712"/>
              <a:ext cx="931839" cy="887466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E56C9599-0BD0-445E-A273-30C71F015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01072" y="5786098"/>
              <a:ext cx="972366" cy="882683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465597A-AB10-430B-B99F-91E83D8C1228}"/>
                </a:ext>
              </a:extLst>
            </p:cNvPr>
            <p:cNvSpPr txBox="1"/>
            <p:nvPr/>
          </p:nvSpPr>
          <p:spPr>
            <a:xfrm>
              <a:off x="836712" y="5408586"/>
              <a:ext cx="259990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적들을 처치하며 위험한 실험실을 탈출하라</a:t>
              </a:r>
              <a:r>
                <a:rPr lang="en-US" altLang="ko-KR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!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맵 구석구석 숨겨진 </a:t>
              </a:r>
              <a:r>
                <a:rPr lang="ko-KR" altLang="en-US" sz="900" dirty="0">
                  <a:solidFill>
                    <a:srgbClr val="A71623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함정</a:t>
              </a:r>
              <a:r>
                <a:rPr lang="ko-KR" altLang="en-US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을 조심하자</a:t>
              </a:r>
              <a:r>
                <a:rPr lang="en-US" altLang="ko-KR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!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02548CE7-40E8-4578-9B0C-2D3DE4B8CEEF}"/>
              </a:ext>
            </a:extLst>
          </p:cNvPr>
          <p:cNvSpPr txBox="1"/>
          <p:nvPr/>
        </p:nvSpPr>
        <p:spPr>
          <a:xfrm>
            <a:off x="3513457" y="3870970"/>
            <a:ext cx="2764131" cy="769441"/>
          </a:xfrm>
          <a:prstGeom prst="rect">
            <a:avLst/>
          </a:prstGeom>
          <a:noFill/>
          <a:ln w="38100">
            <a:solidFill>
              <a:srgbClr val="EEA7A5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🧀 </a:t>
            </a:r>
            <a:r>
              <a:rPr lang="ko-KR" altLang="en-US" sz="1100" dirty="0">
                <a:solidFill>
                  <a:schemeClr val="accent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플레이 방식</a:t>
            </a:r>
            <a:endParaRPr lang="en-US" altLang="ko-KR" sz="900" dirty="0">
              <a:solidFill>
                <a:schemeClr val="accent2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2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2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sz="2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케이지마다  보스를 처치하면 다음 케이지로 갈 수 있는 열쇠를 획득한다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다양한 종류의 무기와 아이템 이용하여 총 두개의 위험한 케이지를 탈출해야 한다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7D9B43B0-5B46-73C2-0165-B5546C357568}"/>
              </a:ext>
            </a:extLst>
          </p:cNvPr>
          <p:cNvGrpSpPr/>
          <p:nvPr/>
        </p:nvGrpSpPr>
        <p:grpSpPr>
          <a:xfrm>
            <a:off x="733902" y="7002508"/>
            <a:ext cx="2551082" cy="1387359"/>
            <a:chOff x="802804" y="7002508"/>
            <a:chExt cx="2551082" cy="1387359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38C72BD-1F3B-4D5C-8F16-88F8C6C4452C}"/>
                </a:ext>
              </a:extLst>
            </p:cNvPr>
            <p:cNvSpPr/>
            <p:nvPr/>
          </p:nvSpPr>
          <p:spPr>
            <a:xfrm>
              <a:off x="808254" y="7002508"/>
              <a:ext cx="2491642" cy="13873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73728A69-E149-464C-B91E-8C5E999CB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83146" y="7127616"/>
              <a:ext cx="931839" cy="812283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0AFA9B48-DFFE-495F-8C6F-13B81E200F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001072" y="7133342"/>
              <a:ext cx="895561" cy="815414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32A8DB2-846C-4565-B4B9-F585D24C52A7}"/>
                </a:ext>
              </a:extLst>
            </p:cNvPr>
            <p:cNvSpPr txBox="1"/>
            <p:nvPr/>
          </p:nvSpPr>
          <p:spPr>
            <a:xfrm>
              <a:off x="802804" y="7996381"/>
              <a:ext cx="2551082" cy="3539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아이템</a:t>
              </a:r>
              <a:r>
                <a:rPr lang="en-US" altLang="ko-KR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, </a:t>
              </a:r>
              <a:r>
                <a:rPr lang="ko-KR" altLang="en-US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무기</a:t>
              </a:r>
              <a:r>
                <a:rPr lang="en-US" altLang="ko-KR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, </a:t>
              </a:r>
              <a:r>
                <a:rPr lang="ko-KR" altLang="en-US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좀비가 들어있는 </a:t>
              </a:r>
              <a:r>
                <a:rPr lang="ko-KR" altLang="en-US" sz="900" dirty="0">
                  <a:solidFill>
                    <a:srgbClr val="0070C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랜덤 박스</a:t>
              </a:r>
              <a:r>
                <a:rPr lang="en-US" altLang="ko-KR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!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8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</a:t>
              </a:r>
              <a:r>
                <a:rPr lang="ko-KR" altLang="en-US" sz="800" dirty="0">
                  <a:solidFill>
                    <a:srgbClr val="A71623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맛</a:t>
              </a:r>
              <a:r>
                <a:rPr lang="ko-KR" altLang="en-US" sz="800" dirty="0">
                  <a:solidFill>
                    <a:srgbClr val="C0000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있는 치즈</a:t>
              </a:r>
              <a:r>
                <a:rPr lang="en-US" altLang="ko-KR" sz="800" dirty="0">
                  <a:solidFill>
                    <a:srgbClr val="C0000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? </a:t>
              </a:r>
              <a:r>
                <a:rPr lang="ko-KR" altLang="en-US" sz="800" dirty="0">
                  <a:solidFill>
                    <a:srgbClr val="C0000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썩은 치즈</a:t>
              </a:r>
              <a:r>
                <a:rPr lang="en-US" altLang="ko-KR" sz="800" dirty="0">
                  <a:solidFill>
                    <a:srgbClr val="C0000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? </a:t>
              </a:r>
              <a:r>
                <a:rPr lang="ko-KR" altLang="en-US" sz="8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먹어보기 전까지는 모른다</a:t>
              </a:r>
              <a:r>
                <a:rPr lang="en-US" altLang="ko-KR" sz="8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!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6E9AC6F2-8CFB-C6DA-D134-8F1803C8B4A3}"/>
              </a:ext>
            </a:extLst>
          </p:cNvPr>
          <p:cNvGrpSpPr/>
          <p:nvPr/>
        </p:nvGrpSpPr>
        <p:grpSpPr>
          <a:xfrm>
            <a:off x="3573016" y="6949907"/>
            <a:ext cx="2655672" cy="1439959"/>
            <a:chOff x="3532507" y="6949907"/>
            <a:chExt cx="2655672" cy="1439959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32B79BD-E7B9-4D77-BE42-7BB23E1F0D1D}"/>
                </a:ext>
              </a:extLst>
            </p:cNvPr>
            <p:cNvSpPr/>
            <p:nvPr/>
          </p:nvSpPr>
          <p:spPr>
            <a:xfrm>
              <a:off x="3532507" y="6949907"/>
              <a:ext cx="2491642" cy="14399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380B814B-A44B-405F-BBC6-98488F20BC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614" t="69785" r="78093" b="3424"/>
            <a:stretch/>
          </p:blipFill>
          <p:spPr>
            <a:xfrm>
              <a:off x="4787244" y="7101716"/>
              <a:ext cx="1097648" cy="813132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6E03B44-6237-46D4-86ED-0E0C4FE23C4F}"/>
                </a:ext>
              </a:extLst>
            </p:cNvPr>
            <p:cNvSpPr txBox="1"/>
            <p:nvPr/>
          </p:nvSpPr>
          <p:spPr>
            <a:xfrm>
              <a:off x="3551124" y="7965066"/>
              <a:ext cx="263705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900" dirty="0" err="1">
                  <a:solidFill>
                    <a:srgbClr val="0070C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미니맵</a:t>
              </a:r>
              <a:r>
                <a:rPr lang="ko-KR" altLang="en-US" sz="9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을</a:t>
              </a:r>
              <a:r>
                <a:rPr lang="ko-KR" altLang="en-US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통해 맵 구조를 파악하자</a:t>
              </a:r>
              <a:r>
                <a:rPr lang="en-US" altLang="ko-KR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!</a:t>
              </a:r>
            </a:p>
            <a:p>
              <a:pPr marL="171450" indent="-171450">
                <a:buFont typeface="Wingdings" panose="05000000000000000000" pitchFamily="2" charset="2"/>
                <a:buChar char="ü"/>
              </a:pPr>
              <a:r>
                <a:rPr lang="ko-KR" altLang="en-US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남은 탄창을 고려하여 전략적으로 플레이하자</a:t>
              </a:r>
              <a:r>
                <a:rPr lang="en-US" altLang="ko-KR" sz="9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!</a:t>
              </a:r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C13CEC68-CC37-48E4-9E2F-3E96B5BD2B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80945" t="-1" b="71777"/>
            <a:stretch/>
          </p:blipFill>
          <p:spPr>
            <a:xfrm>
              <a:off x="3711602" y="7101717"/>
              <a:ext cx="978931" cy="813131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CAD7B84-BDB2-8D09-A38D-E519259BAC48}"/>
              </a:ext>
            </a:extLst>
          </p:cNvPr>
          <p:cNvSpPr txBox="1"/>
          <p:nvPr/>
        </p:nvSpPr>
        <p:spPr>
          <a:xfrm>
            <a:off x="3645024" y="5317146"/>
            <a:ext cx="24449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다양한 </a:t>
            </a:r>
            <a:r>
              <a:rPr lang="ko-KR" altLang="en-US" sz="900" dirty="0">
                <a:solidFill>
                  <a:srgbClr val="0070C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일반 무기</a:t>
            </a: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와 유니크한 </a:t>
            </a:r>
            <a:r>
              <a:rPr lang="ko-KR" altLang="en-US" sz="900" dirty="0">
                <a:solidFill>
                  <a:schemeClr val="accent6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특수 무기</a:t>
            </a:r>
            <a:endParaRPr lang="en-US" altLang="ko-KR" sz="900" dirty="0">
              <a:solidFill>
                <a:schemeClr val="accent6">
                  <a:lumMod val="7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ko-KR" altLang="en-US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무기와 물약의 다양한 조합을 시도하라</a:t>
            </a:r>
            <a:r>
              <a:rPr lang="en-US" altLang="ko-KR" sz="9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8343C5-F980-E89B-98A9-FC16C469923D}"/>
              </a:ext>
            </a:extLst>
          </p:cNvPr>
          <p:cNvSpPr txBox="1"/>
          <p:nvPr/>
        </p:nvSpPr>
        <p:spPr>
          <a:xfrm>
            <a:off x="693735" y="2114436"/>
            <a:ext cx="20151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팀 </a:t>
            </a:r>
            <a:r>
              <a:rPr lang="en-US" altLang="ko-KR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 SUN MOUSE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56F6E4FA-4231-E818-8ACF-D27D10CBE96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795" r="1795"/>
          <a:stretch/>
        </p:blipFill>
        <p:spPr>
          <a:xfrm>
            <a:off x="3876562" y="5711544"/>
            <a:ext cx="432000" cy="432000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9E35DCFE-DFB4-27C1-50E2-DD3E81C6AE3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3068" b="3068"/>
          <a:stretch/>
        </p:blipFill>
        <p:spPr>
          <a:xfrm>
            <a:off x="4871648" y="5711544"/>
            <a:ext cx="432000" cy="432000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018EA260-2B2B-7E31-5C16-0272267D2A5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769" r="769"/>
          <a:stretch/>
        </p:blipFill>
        <p:spPr>
          <a:xfrm>
            <a:off x="4365152" y="5707966"/>
            <a:ext cx="432000" cy="432000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F7FFA0F4-F1EE-522A-E9FE-FDCA9CDFAE5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1024" r="1024"/>
          <a:stretch/>
        </p:blipFill>
        <p:spPr>
          <a:xfrm>
            <a:off x="3876562" y="6186759"/>
            <a:ext cx="432000" cy="432000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DCD01DB2-850E-F6EE-123C-1C19A4E8AA64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238" r="1238"/>
          <a:stretch/>
        </p:blipFill>
        <p:spPr>
          <a:xfrm>
            <a:off x="4371323" y="6186759"/>
            <a:ext cx="432000" cy="432000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365C83C2-15A8-999A-E7F4-296D632A308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21991" t="12404" r="3908" b="15049"/>
          <a:stretch/>
        </p:blipFill>
        <p:spPr>
          <a:xfrm>
            <a:off x="5366597" y="5703642"/>
            <a:ext cx="432000" cy="432000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E3FC6EBC-6F0D-9D89-73A7-E7BACCEE0265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676" r="676"/>
          <a:stretch/>
        </p:blipFill>
        <p:spPr>
          <a:xfrm>
            <a:off x="4879205" y="6193762"/>
            <a:ext cx="432000" cy="432000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D1D23B78-4FED-D5F1-152A-8B968607888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45665" y1="45455" x2="45665" y2="45455"/>
                        <a14:foregroundMark x1="43353" y1="46104" x2="43353" y2="46104"/>
                        <a14:foregroundMark x1="40462" y1="62338" x2="40462" y2="62338"/>
                        <a14:foregroundMark x1="37572" y1="27273" x2="37572" y2="27273"/>
                        <a14:backgroundMark x1="60694" y1="49351" x2="60694" y2="49351"/>
                        <a14:backgroundMark x1="60116" y1="50000" x2="60116" y2="50000"/>
                        <a14:backgroundMark x1="36416" y1="27922" x2="36416" y2="279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642459" y="2972918"/>
            <a:ext cx="661958" cy="589257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DA33EC93-FDE5-9E59-EE81-350CD4EA69AC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17331" t="17153" r="14150" b="14010"/>
          <a:stretch/>
        </p:blipFill>
        <p:spPr>
          <a:xfrm>
            <a:off x="5366597" y="6193762"/>
            <a:ext cx="432000" cy="432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8E2D59D-C803-4B82-923E-28C16FC0A660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l="33657" t="28742" r="34575" b="13523"/>
          <a:stretch/>
        </p:blipFill>
        <p:spPr>
          <a:xfrm>
            <a:off x="2550859" y="6191873"/>
            <a:ext cx="1668151" cy="1610541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4F2E832-8AEF-500B-15B7-294090C18297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92896" y="755576"/>
            <a:ext cx="2015185" cy="11700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B1C8F1B-F1C4-007D-9EB3-3757A0F3288C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alphaModFix amt="1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2"/>
              </a:ext>
            </a:extLst>
          </a:blip>
          <a:srcRect b="65654"/>
          <a:stretch/>
        </p:blipFill>
        <p:spPr>
          <a:xfrm>
            <a:off x="489569" y="605227"/>
            <a:ext cx="5891759" cy="199163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853968" y="1919898"/>
            <a:ext cx="2514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소프트웨어융합학과</a:t>
            </a:r>
            <a:r>
              <a:rPr lang="en-US" altLang="ko-KR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 2021105690  </a:t>
            </a:r>
            <a:r>
              <a:rPr lang="ko-KR" altLang="en-US" sz="10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김채연</a:t>
            </a:r>
            <a:endParaRPr lang="en-US" altLang="ko-KR" sz="1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ko-KR" altLang="en-US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소프트웨어융합학과 </a:t>
            </a:r>
            <a:r>
              <a:rPr lang="en-US" altLang="ko-KR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2021105705  </a:t>
            </a:r>
            <a:r>
              <a:rPr lang="ko-KR" altLang="en-US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송인서</a:t>
            </a:r>
            <a:endParaRPr lang="en-US" altLang="ko-KR" sz="1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ko-KR" altLang="en-US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소프트웨어융합학과  </a:t>
            </a:r>
            <a:r>
              <a:rPr lang="en-US" altLang="ko-KR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2021105736  </a:t>
            </a:r>
            <a:r>
              <a:rPr lang="ko-KR" altLang="en-US" sz="10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한세은</a:t>
            </a:r>
            <a:endParaRPr lang="en-US" altLang="ko-KR" sz="1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r>
              <a:rPr lang="ko-KR" altLang="en-US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소프트웨어융합학과 </a:t>
            </a:r>
            <a:r>
              <a:rPr lang="en-US" altLang="ko-KR" sz="10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2021105737  </a:t>
            </a:r>
            <a:r>
              <a:rPr lang="ko-KR" altLang="en-US" sz="1000" dirty="0" err="1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허건호</a:t>
            </a:r>
            <a:endParaRPr lang="en-US" altLang="ko-KR" sz="1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5250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3997</TotalTime>
  <Words>206</Words>
  <Application>Microsoft Office PowerPoint</Application>
  <PresentationFormat>화면 슬라이드 쇼(4:3)</PresentationFormat>
  <Paragraphs>30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Arial</vt:lpstr>
      <vt:lpstr>맑은 고딕</vt:lpstr>
      <vt:lpstr>나눔스퀘어_ac Bold</vt:lpstr>
      <vt:lpstr>Wingdings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ETNEWS</dc:creator>
  <cp:lastModifiedBy>송 인서</cp:lastModifiedBy>
  <cp:revision>72</cp:revision>
  <dcterms:created xsi:type="dcterms:W3CDTF">2019-10-10T00:15:35Z</dcterms:created>
  <dcterms:modified xsi:type="dcterms:W3CDTF">2022-11-18T02:19:27Z</dcterms:modified>
</cp:coreProperties>
</file>

<file path=docProps/thumbnail.jpeg>
</file>